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94" r:id="rId5"/>
  </p:sldMasterIdLst>
  <p:notesMasterIdLst>
    <p:notesMasterId r:id="rId16"/>
  </p:notesMasterIdLst>
  <p:handoutMasterIdLst>
    <p:handoutMasterId r:id="rId17"/>
  </p:handoutMasterIdLst>
  <p:sldIdLst>
    <p:sldId id="339" r:id="rId6"/>
    <p:sldId id="365" r:id="rId7"/>
    <p:sldId id="366" r:id="rId8"/>
    <p:sldId id="367" r:id="rId9"/>
    <p:sldId id="374" r:id="rId10"/>
    <p:sldId id="368" r:id="rId11"/>
    <p:sldId id="369" r:id="rId12"/>
    <p:sldId id="370" r:id="rId13"/>
    <p:sldId id="371" r:id="rId14"/>
    <p:sldId id="3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E9F"/>
    <a:srgbClr val="2423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40DCD6-73C4-8B7F-F17A-E87C15DAA007}" v="1" dt="2021-01-12T08:42:57.1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38" autoAdjust="0"/>
    <p:restoredTop sz="86505" autoAdjust="0"/>
  </p:normalViewPr>
  <p:slideViewPr>
    <p:cSldViewPr snapToGrid="0">
      <p:cViewPr varScale="1">
        <p:scale>
          <a:sx n="131" d="100"/>
          <a:sy n="131" d="100"/>
        </p:scale>
        <p:origin x="416" y="184"/>
      </p:cViewPr>
      <p:guideLst>
        <p:guide orient="horz" pos="2205"/>
        <p:guide pos="3840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151" d="100"/>
          <a:sy n="151" d="100"/>
        </p:scale>
        <p:origin x="4640" y="200"/>
      </p:cViewPr>
      <p:guideLst/>
    </p:cSldViewPr>
  </p:notesViewPr>
  <p:gridSpacing cx="182880" cy="18288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ma Hutchby" userId="S::emma.hutchby@nottingham.ac.uk::1eed5e48-84d9-4eef-926a-83897a70e88a" providerId="AD" clId="Web-{8D40DCD6-73C4-8B7F-F17A-E87C15DAA007}"/>
    <pc:docChg chg="modSld">
      <pc:chgData name="Emma Hutchby" userId="S::emma.hutchby@nottingham.ac.uk::1eed5e48-84d9-4eef-926a-83897a70e88a" providerId="AD" clId="Web-{8D40DCD6-73C4-8B7F-F17A-E87C15DAA007}" dt="2021-01-12T08:42:57.103" v="0"/>
      <pc:docMkLst>
        <pc:docMk/>
      </pc:docMkLst>
      <pc:sldChg chg="delSp">
        <pc:chgData name="Emma Hutchby" userId="S::emma.hutchby@nottingham.ac.uk::1eed5e48-84d9-4eef-926a-83897a70e88a" providerId="AD" clId="Web-{8D40DCD6-73C4-8B7F-F17A-E87C15DAA007}" dt="2021-01-12T08:42:57.103" v="0"/>
        <pc:sldMkLst>
          <pc:docMk/>
          <pc:sldMk cId="4171895557" sldId="312"/>
        </pc:sldMkLst>
        <pc:spChg chg="del">
          <ac:chgData name="Emma Hutchby" userId="S::emma.hutchby@nottingham.ac.uk::1eed5e48-84d9-4eef-926a-83897a70e88a" providerId="AD" clId="Web-{8D40DCD6-73C4-8B7F-F17A-E87C15DAA007}" dt="2021-01-12T08:42:57.103" v="0"/>
          <ac:spMkLst>
            <pc:docMk/>
            <pc:sldMk cId="4171895557" sldId="312"/>
            <ac:spMk id="7" creationId="{28EE4FEA-8E0F-CC46-9620-D655916DA24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 dirty="0">
                <a:latin typeface="Arial" panose="020B0604020202020204" pitchFamily="34" charset="0"/>
              </a:rPr>
              <a:t>The University of Nottingham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04BF2-D7DF-479C-9EF9-FF247B43B6E6}" type="datetime1">
              <a:rPr lang="en-GB" smtClean="0">
                <a:latin typeface="Arial" panose="020B0604020202020204" pitchFamily="34" charset="0"/>
              </a:rPr>
              <a:t>05/04/2023</a:t>
            </a:fld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>
                <a:latin typeface="Arial" panose="020B0604020202020204" pitchFamily="34" charset="0"/>
              </a:rPr>
              <a:t>Your Department Name etc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EDAF-6BFF-4ECB-9F4E-2D4AAE5E0143}" type="slidenum">
              <a:rPr lang="en-GB" smtClean="0">
                <a:latin typeface="Arial" panose="020B0604020202020204" pitchFamily="34" charset="0"/>
              </a:rPr>
              <a:t>‹#›</a:t>
            </a:fld>
            <a:endParaRPr lang="en-GB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6631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The University of Nottingham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84AD9-1202-424F-8F1E-1DE5EBE3F39C}" type="datetime1">
              <a:rPr lang="en-GB" smtClean="0"/>
              <a:t>05/04/2023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Your Department Name etc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AF5A3-63BC-4A87-859D-8ED86BB4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01821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The University of Nottingham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9084AD9-1202-424F-8F1E-1DE5EBE3F39C}" type="datetime1">
              <a:rPr lang="en-GB" smtClean="0"/>
              <a:t>05/04/2023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Your Department Name etc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AF5A3-63BC-4A87-859D-8ED86BB4B4B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258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ottingham.ac.uk/imagebank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ottingham.ac.uk/imagebank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ottingham.ac.uk/imagebank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www.nottingham.ac.uk/imagebank" TargetMode="Externa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www.nottingham.ac.uk/imagebank" TargetMode="Externa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Eart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857659-1700-314E-B00F-79040D7445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158B21E-1070-014B-B9DF-CC6AE4E330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E7FB5A-28C0-E64E-9FEF-7D9F37C42C4A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cover slide options.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2309C-2C73-D748-AA1B-AB05B98A64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48725" y="4194626"/>
            <a:ext cx="3343275" cy="153561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CE00DA-F948-9449-B3A1-D7A1FAA0F09F}"/>
              </a:ext>
            </a:extLst>
          </p:cNvPr>
          <p:cNvSpPr/>
          <p:nvPr userDrawn="1"/>
        </p:nvSpPr>
        <p:spPr>
          <a:xfrm>
            <a:off x="12635555" y="4194626"/>
            <a:ext cx="1550894" cy="155089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Add a partner logo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here if required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4CE4322B-60FD-4247-98CC-5B3D3101F0D7}"/>
              </a:ext>
            </a:extLst>
          </p:cNvPr>
          <p:cNvSpPr/>
          <p:nvPr userDrawn="1"/>
        </p:nvSpPr>
        <p:spPr>
          <a:xfrm>
            <a:off x="12335916" y="5239452"/>
            <a:ext cx="1012135" cy="1012135"/>
          </a:xfrm>
          <a:prstGeom prst="arc">
            <a:avLst>
              <a:gd name="adj1" fmla="val 818360"/>
              <a:gd name="adj2" fmla="val 9300445"/>
            </a:avLst>
          </a:prstGeom>
          <a:ln w="158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16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27851B81-1328-7543-96B8-61F01F01B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E7AF8C98-EFFB-8444-A615-B4920C896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05096E2-BE7E-2745-BEDA-2FE7CA4B2C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7829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EB8B77C-1456-2F4D-971B-A3B002EBED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9555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1497BF54-DDDF-9C43-996F-4B56CDE6B03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539555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5E9271B-0820-354A-93EC-EB864320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7729FF4B-AE88-DA4F-A14E-D6CE4E633D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C1CD28ED-14F1-B44C-B470-1D224D8D5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7F950BD-F6BF-E946-BF59-9996741B70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9758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ers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B71C68-E69A-D043-938E-2E7E5584D68A}"/>
              </a:ext>
            </a:extLst>
          </p:cNvPr>
          <p:cNvSpPr/>
          <p:nvPr userDrawn="1"/>
        </p:nvSpPr>
        <p:spPr>
          <a:xfrm>
            <a:off x="0" y="1029589"/>
            <a:ext cx="12192000" cy="58284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43D5D473-8F2B-CC49-956D-E22C182015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55CF14C-1036-8240-A4D6-88C76B53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B57574F-AFAA-7C43-8707-E5A503FC4E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2926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B71C68-E69A-D043-938E-2E7E5584D68A}"/>
              </a:ext>
            </a:extLst>
          </p:cNvPr>
          <p:cNvSpPr/>
          <p:nvPr userDrawn="1"/>
        </p:nvSpPr>
        <p:spPr>
          <a:xfrm>
            <a:off x="0" y="1029589"/>
            <a:ext cx="12192000" cy="58284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6150624" cy="1944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Quote text goes here – Georgia 40pt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F0E20FF6-087C-254D-B377-87B46F300B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6250FB6-DFDE-CC4E-BD54-E44B31D1F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E546460-2F3C-B743-ACBE-47CE198D3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6197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lock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97768A-E936-2047-B272-A71830C2F46A}"/>
              </a:ext>
            </a:extLst>
          </p:cNvPr>
          <p:cNvSpPr/>
          <p:nvPr userDrawn="1"/>
        </p:nvSpPr>
        <p:spPr>
          <a:xfrm>
            <a:off x="6096000" y="1029589"/>
            <a:ext cx="6096000" cy="58284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E17E21C-B85B-934A-BF9C-B51FD202E06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539555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bg1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EB8B77C-1456-2F4D-971B-A3B002EBED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9555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2A486383-7D66-0D46-B7B2-852429AEEE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305C388A-4F4A-D046-A14C-1966CD50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1B3FD81-10DD-0342-9AA1-E2491DE801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3950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 &amp; Figur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E8FE9F4-4522-2A4A-9C2C-E14E46615C7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02114" y="3806825"/>
            <a:ext cx="3041886" cy="3051175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B8BEFA4-C2B9-BD42-A0A5-04F369236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53231" y="3806825"/>
            <a:ext cx="3041886" cy="30511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38429D8B-070F-B34C-94B7-DEF1C90FAA0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9117" y="1030288"/>
            <a:ext cx="6096000" cy="277653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this slide to showcase key facts and figures by editing the text in these boxes. Options with less boxes are also available in under the ’Layouts’ button.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5012C2-4993-F54F-A804-693637D33D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6246" y="1325014"/>
            <a:ext cx="4107914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tx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1 in 5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96B15A1-3AF6-A640-A190-8E8291CF1A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6246" y="2968285"/>
            <a:ext cx="5420828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GB" sz="3000" smtClean="0">
                <a:solidFill>
                  <a:schemeClr val="tx1"/>
                </a:solidFill>
                <a:effectLst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Lorem ipsum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 sit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amet</a:t>
            </a:r>
            <a:endParaRPr lang="en-GB" dirty="0">
              <a:solidFill>
                <a:srgbClr val="011C6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5F9D20A-60A4-B749-9837-8CF6B9AF35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6246" y="3997876"/>
            <a:ext cx="2616739" cy="13111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8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75%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269F27E-1C0A-A446-B7C7-C4A5F89366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6663" y="5308600"/>
            <a:ext cx="2616200" cy="8679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DF3D1FC-03B8-E04D-9DA6-CDB5C487C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12665" y="4521347"/>
            <a:ext cx="2616739" cy="13111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8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£2m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4AE2FA4-A530-1540-800A-6A0ACFD55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13082" y="3999041"/>
            <a:ext cx="261620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47168AAF-B20D-5A42-B75B-7723535923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13082" y="5799705"/>
            <a:ext cx="261620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4" name="Date Placeholder 2">
            <a:extLst>
              <a:ext uri="{FF2B5EF4-FFF2-40B4-BE49-F238E27FC236}">
                <a16:creationId xmlns:a16="http://schemas.microsoft.com/office/drawing/2014/main" id="{2987AD34-27BC-A940-9D49-9B42BCBEFD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5" name="Footer Placeholder 3">
            <a:extLst>
              <a:ext uri="{FF2B5EF4-FFF2-40B4-BE49-F238E27FC236}">
                <a16:creationId xmlns:a16="http://schemas.microsoft.com/office/drawing/2014/main" id="{BEACFBAF-3C16-9442-B6F6-4613A5BB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E8A77961-1C22-C74B-9FA8-22E6A417D9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9651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 &amp; Figure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944C8EB-D3E3-3B4F-9FC5-E6B185D2F5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9117" y="3806825"/>
            <a:ext cx="6096000" cy="30511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563FF-1797-7C47-B195-3DD52F253B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9117" y="1030288"/>
            <a:ext cx="6096000" cy="277653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this slide to showcase key facts and figures by editing the text in these boxes. Options with more boxes are also available in under the ’Layouts’ button.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5012C2-4993-F54F-A804-693637D33D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6246" y="1325014"/>
            <a:ext cx="4107914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tx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1 in 5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96B15A1-3AF6-A640-A190-8E8291CF1A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6246" y="2968285"/>
            <a:ext cx="5420828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GB" sz="3000" smtClean="0">
                <a:solidFill>
                  <a:schemeClr val="tx1"/>
                </a:solidFill>
                <a:effectLst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Lorem ipsum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 sit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amet</a:t>
            </a:r>
            <a:endParaRPr lang="en-GB" dirty="0">
              <a:solidFill>
                <a:srgbClr val="011C6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DF3D1FC-03B8-E04D-9DA6-CDB5C487C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6246" y="4337926"/>
            <a:ext cx="3210526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£2m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4AE2FA4-A530-1540-800A-6A0ACFD55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26771" y="4633351"/>
            <a:ext cx="2242659" cy="12557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F5E29404-E355-8C40-B064-5EED9D50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DDCE267-4A5F-E145-8792-06BF12597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8880FF51-74C3-C140-A39F-F630B14480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8664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Gri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6">
            <a:extLst>
              <a:ext uri="{FF2B5EF4-FFF2-40B4-BE49-F238E27FC236}">
                <a16:creationId xmlns:a16="http://schemas.microsoft.com/office/drawing/2014/main" id="{0963E11F-32F1-6544-8FF4-C1EF6F642B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3600" y="1018730"/>
            <a:ext cx="2438400" cy="2438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FF92A6B8-47C8-B244-9D3E-90F39EE6939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5200" y="3450545"/>
            <a:ext cx="2438400" cy="24384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98C0DB2D-35D1-F142-B809-1833736CA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6800" y="1018730"/>
            <a:ext cx="2438400" cy="24384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5BBCD3E3-1554-B049-8AAF-DF0C933C46F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38400" y="3450545"/>
            <a:ext cx="2438400" cy="2438400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E0FFA53-4B53-0345-BD1D-3380331FAD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18730"/>
            <a:ext cx="2438400" cy="2438400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53" name="Text Placeholder 47">
            <a:extLst>
              <a:ext uri="{FF2B5EF4-FFF2-40B4-BE49-F238E27FC236}">
                <a16:creationId xmlns:a16="http://schemas.microsoft.com/office/drawing/2014/main" id="{1D5925E4-B891-944B-91DC-A261A1D5FD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53600" y="3450545"/>
            <a:ext cx="2438400" cy="2438400"/>
          </a:xfrm>
          <a:prstGeom prst="rect">
            <a:avLst/>
          </a:prstGeo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BB06489-33E6-1442-BC2F-397F1EC4EA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3450545"/>
            <a:ext cx="2438400" cy="2438400"/>
          </a:xfrm>
          <a:prstGeom prst="rect">
            <a:avLst/>
          </a:prstGeom>
          <a:solidFill>
            <a:schemeClr val="accent5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id="{7C62DAF7-D2F9-5D47-AB79-7712B92267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8400" y="1018730"/>
            <a:ext cx="2438400" cy="2438400"/>
          </a:xfrm>
          <a:prstGeom prst="rect">
            <a:avLst/>
          </a:prstGeom>
          <a:solidFill>
            <a:schemeClr val="accent4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47">
            <a:extLst>
              <a:ext uri="{FF2B5EF4-FFF2-40B4-BE49-F238E27FC236}">
                <a16:creationId xmlns:a16="http://schemas.microsoft.com/office/drawing/2014/main" id="{887255BA-4BF0-E844-8BE7-3D125B568E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76800" y="3450545"/>
            <a:ext cx="2438400" cy="2438400"/>
          </a:xfrm>
          <a:prstGeom prst="rect">
            <a:avLst/>
          </a:prstGeo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47">
            <a:extLst>
              <a:ext uri="{FF2B5EF4-FFF2-40B4-BE49-F238E27FC236}">
                <a16:creationId xmlns:a16="http://schemas.microsoft.com/office/drawing/2014/main" id="{FAC8937D-B337-F944-8F1C-14A4768CD5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15200" y="1018730"/>
            <a:ext cx="2438400" cy="2438400"/>
          </a:xfrm>
          <a:prstGeom prst="rect">
            <a:avLst/>
          </a:prstGeom>
          <a:solidFill>
            <a:schemeClr val="accent2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Date Placeholder 2">
            <a:extLst>
              <a:ext uri="{FF2B5EF4-FFF2-40B4-BE49-F238E27FC236}">
                <a16:creationId xmlns:a16="http://schemas.microsoft.com/office/drawing/2014/main" id="{8C5D4842-7C0F-EC46-A474-5DF0CEC9CE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/>
          <a:p>
            <a:fld id="{285EAF73-EE3C-41B7-AE89-4A15C844158B}" type="datetime4">
              <a:rPr lang="en-GB" smtClean="0"/>
              <a:t>5 April 2023</a:t>
            </a:fld>
            <a:endParaRPr lang="en-GB" dirty="0"/>
          </a:p>
        </p:txBody>
      </p: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84666CE4-75BF-B34F-8276-FC5F1A57F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FAD10673-0692-CB4F-8CF7-113E837416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1521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D3390C2-6273-9244-A9F3-90837D6D6F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653" y="924978"/>
            <a:ext cx="6086347" cy="5933022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1029589"/>
            <a:ext cx="6096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3763FFE-87B6-D04C-8D15-AC31B471D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5178" y="4895151"/>
            <a:ext cx="6076822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4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4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478D9FEA-DB2B-6A45-97A4-F6B0D4E2E4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68816193-F97B-4A43-B903-C799F573E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E47A69B-7B76-B441-995B-5AF4213423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6809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Slide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D3390C2-6273-9244-A9F3-90837D6D6F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653" y="924978"/>
            <a:ext cx="6086347" cy="5933022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1029589"/>
            <a:ext cx="6096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3763FFE-87B6-D04C-8D15-AC31B471D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5178" y="4895151"/>
            <a:ext cx="6076822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4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4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2829581F-89A7-2F45-AEDF-13BBA609D0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D90419B6-7C51-714B-B9AF-5A8331110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403D8CA-B469-274B-A619-DD30F98BF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2659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Campu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E23AA1-5E84-1542-85FA-0AD28CCBD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B6D91D-08CC-8B40-9A20-FA41181022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1D62B56-9FE8-D94E-A6EA-EC6A8F1694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1668866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8CD7C8D-4EBF-E54E-8157-B82F50C78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2539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030288"/>
            <a:ext cx="12192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47CCA2-0399-254E-ACFE-E5730EC8E4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895850"/>
            <a:ext cx="12192000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4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4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71412D12-3864-394B-985D-3364B1646D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5EAF73-EE3C-41B7-AE89-4A15C844158B}" type="datetime4">
              <a:rPr lang="en-GB" smtClean="0"/>
              <a:pPr/>
              <a:t>5 April 2023</a:t>
            </a:fld>
            <a:endParaRPr lang="en-GB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89377BC7-EA60-2841-8608-D79A7C3B7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7ECF5E4-B74A-FB48-B872-16F3292CF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35048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1410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Castl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AFCAE9-B754-8C4D-B7F9-C051D54669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737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Eart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7EDC40-08B7-C54D-9A16-7B5D3FDD4F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7483873-86BD-454E-AF6E-E4D2764B65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6719" y="1123805"/>
            <a:ext cx="4629834" cy="46103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End slide</a:t>
            </a:r>
            <a:br>
              <a:rPr lang="en-US" dirty="0"/>
            </a:br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715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– Campu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B07C01-E6FE-374C-80D0-F5676A0E07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C67C3C0-F69E-E643-A32B-61F2F310AA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6719" y="1123805"/>
            <a:ext cx="4629834" cy="46103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End slide</a:t>
            </a:r>
            <a:br>
              <a:rPr lang="en-US" dirty="0"/>
            </a:br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8263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D7149951-3981-CB4B-98B8-B21C82EE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/>
          <a:p>
            <a:fld id="{285EAF73-EE3C-41B7-AE89-4A15C844158B}" type="datetime4">
              <a:rPr lang="en-GB" smtClean="0"/>
              <a:t>5 April 2023</a:t>
            </a:fld>
            <a:endParaRPr lang="en-GB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0EAA601D-72F3-BE4F-9229-FCBD9986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7363097-8A1E-F548-98B9-D9C329A480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3F670C-95B5-454E-9804-5609FD32D6F9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All items on these slides are editable. You can change the </a:t>
            </a:r>
            <a:r>
              <a:rPr lang="en-US" sz="1600" dirty="0" err="1">
                <a:solidFill>
                  <a:schemeClr val="tx2"/>
                </a:solidFill>
              </a:rPr>
              <a:t>colour</a:t>
            </a:r>
            <a:r>
              <a:rPr lang="en-US" sz="1600" dirty="0">
                <a:solidFill>
                  <a:schemeClr val="tx2"/>
                </a:solidFill>
              </a:rPr>
              <a:t>, outline and size easily as you do with other PowerPoint shapes.</a:t>
            </a:r>
          </a:p>
        </p:txBody>
      </p:sp>
    </p:spTree>
    <p:extLst>
      <p:ext uri="{BB962C8B-B14F-4D97-AF65-F5344CB8AC3E}">
        <p14:creationId xmlns:p14="http://schemas.microsoft.com/office/powerpoint/2010/main" val="852238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D7149951-3981-CB4B-98B8-B21C82EE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/>
          <a:p>
            <a:fld id="{285EAF73-EE3C-41B7-AE89-4A15C844158B}" type="datetime4">
              <a:rPr lang="en-GB" smtClean="0"/>
              <a:t>5 April 2023</a:t>
            </a:fld>
            <a:endParaRPr lang="en-GB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0EAA601D-72F3-BE4F-9229-FCBD9986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7363097-8A1E-F548-98B9-D9C329A480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C76EA1E-DDD4-3C48-962B-715F6034D482}"/>
              </a:ext>
            </a:extLst>
          </p:cNvPr>
          <p:cNvSpPr/>
          <p:nvPr userDrawn="1"/>
        </p:nvSpPr>
        <p:spPr>
          <a:xfrm>
            <a:off x="479376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EFAD833-6EA6-CF4E-A26E-B6FDE789CD8B}"/>
              </a:ext>
            </a:extLst>
          </p:cNvPr>
          <p:cNvSpPr/>
          <p:nvPr userDrawn="1"/>
        </p:nvSpPr>
        <p:spPr>
          <a:xfrm>
            <a:off x="1495424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9D51130-6DBC-B947-B5BA-B65F7AAB5E83}"/>
              </a:ext>
            </a:extLst>
          </p:cNvPr>
          <p:cNvSpPr/>
          <p:nvPr userDrawn="1"/>
        </p:nvSpPr>
        <p:spPr>
          <a:xfrm>
            <a:off x="2511472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49BC211-0BDE-F247-BCA6-AFE6CBE484EE}"/>
              </a:ext>
            </a:extLst>
          </p:cNvPr>
          <p:cNvSpPr/>
          <p:nvPr userDrawn="1"/>
        </p:nvSpPr>
        <p:spPr>
          <a:xfrm>
            <a:off x="3527520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2608658-76A6-4649-8FAC-7587274B2DF9}"/>
              </a:ext>
            </a:extLst>
          </p:cNvPr>
          <p:cNvSpPr/>
          <p:nvPr userDrawn="1"/>
        </p:nvSpPr>
        <p:spPr>
          <a:xfrm>
            <a:off x="4543568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CD998D-A504-2046-9915-EC22DA08B192}"/>
              </a:ext>
            </a:extLst>
          </p:cNvPr>
          <p:cNvSpPr/>
          <p:nvPr userDrawn="1"/>
        </p:nvSpPr>
        <p:spPr>
          <a:xfrm>
            <a:off x="5559616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BA829B4-C56F-B347-BFDB-414400402ADF}"/>
              </a:ext>
            </a:extLst>
          </p:cNvPr>
          <p:cNvSpPr/>
          <p:nvPr userDrawn="1"/>
        </p:nvSpPr>
        <p:spPr>
          <a:xfrm>
            <a:off x="6575664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DC6FE5D-AA56-FE47-B996-1170E8CED2BE}"/>
              </a:ext>
            </a:extLst>
          </p:cNvPr>
          <p:cNvSpPr/>
          <p:nvPr userDrawn="1"/>
        </p:nvSpPr>
        <p:spPr>
          <a:xfrm>
            <a:off x="7591712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E6118C8-C196-874E-AD11-AFD75EFC5DB1}"/>
              </a:ext>
            </a:extLst>
          </p:cNvPr>
          <p:cNvSpPr/>
          <p:nvPr userDrawn="1"/>
        </p:nvSpPr>
        <p:spPr>
          <a:xfrm>
            <a:off x="8607760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818FB46-1242-314A-AA24-56DEFFE7F884}"/>
              </a:ext>
            </a:extLst>
          </p:cNvPr>
          <p:cNvSpPr/>
          <p:nvPr userDrawn="1"/>
        </p:nvSpPr>
        <p:spPr>
          <a:xfrm>
            <a:off x="9623808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DB9B69D-3C0B-2647-95F9-0A10DF633026}"/>
              </a:ext>
            </a:extLst>
          </p:cNvPr>
          <p:cNvSpPr/>
          <p:nvPr userDrawn="1"/>
        </p:nvSpPr>
        <p:spPr>
          <a:xfrm>
            <a:off x="10639856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F523F24-CB29-4C41-AA9D-97A31EB1E255}"/>
              </a:ext>
            </a:extLst>
          </p:cNvPr>
          <p:cNvSpPr/>
          <p:nvPr userDrawn="1"/>
        </p:nvSpPr>
        <p:spPr>
          <a:xfrm>
            <a:off x="479376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C448243-5866-954D-BA91-678DECE88B0A}"/>
              </a:ext>
            </a:extLst>
          </p:cNvPr>
          <p:cNvSpPr/>
          <p:nvPr userDrawn="1"/>
        </p:nvSpPr>
        <p:spPr>
          <a:xfrm>
            <a:off x="1495424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686F0C8-D62F-8249-80D5-912801A3F4B3}"/>
              </a:ext>
            </a:extLst>
          </p:cNvPr>
          <p:cNvSpPr/>
          <p:nvPr userDrawn="1"/>
        </p:nvSpPr>
        <p:spPr>
          <a:xfrm>
            <a:off x="2511472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B52E35A-D5C2-3A4E-978C-E493D92D6A24}"/>
              </a:ext>
            </a:extLst>
          </p:cNvPr>
          <p:cNvSpPr/>
          <p:nvPr userDrawn="1"/>
        </p:nvSpPr>
        <p:spPr>
          <a:xfrm>
            <a:off x="3527520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596DCCD-13ED-F640-8F62-02E7AA83E40D}"/>
              </a:ext>
            </a:extLst>
          </p:cNvPr>
          <p:cNvSpPr/>
          <p:nvPr userDrawn="1"/>
        </p:nvSpPr>
        <p:spPr>
          <a:xfrm>
            <a:off x="4543568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588D2C8-948B-C34F-8DB9-C63AF94FCC35}"/>
              </a:ext>
            </a:extLst>
          </p:cNvPr>
          <p:cNvSpPr/>
          <p:nvPr userDrawn="1"/>
        </p:nvSpPr>
        <p:spPr>
          <a:xfrm>
            <a:off x="5559616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9BBB31-E9CF-B349-B152-D698680DF4DF}"/>
              </a:ext>
            </a:extLst>
          </p:cNvPr>
          <p:cNvSpPr/>
          <p:nvPr userDrawn="1"/>
        </p:nvSpPr>
        <p:spPr>
          <a:xfrm>
            <a:off x="6575664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D54F1B-2D5C-484A-8D1E-09241BBD8BF3}"/>
              </a:ext>
            </a:extLst>
          </p:cNvPr>
          <p:cNvSpPr/>
          <p:nvPr userDrawn="1"/>
        </p:nvSpPr>
        <p:spPr>
          <a:xfrm>
            <a:off x="7591712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EC7455F-8851-2E43-8B67-4A3649CEC8D7}"/>
              </a:ext>
            </a:extLst>
          </p:cNvPr>
          <p:cNvSpPr/>
          <p:nvPr userDrawn="1"/>
        </p:nvSpPr>
        <p:spPr>
          <a:xfrm>
            <a:off x="8607760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ABBA1C-E822-E940-9148-A5487BDD8AEA}"/>
              </a:ext>
            </a:extLst>
          </p:cNvPr>
          <p:cNvSpPr/>
          <p:nvPr userDrawn="1"/>
        </p:nvSpPr>
        <p:spPr>
          <a:xfrm>
            <a:off x="9623808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08A034-F2FC-E641-9D92-8CFE594C1639}"/>
              </a:ext>
            </a:extLst>
          </p:cNvPr>
          <p:cNvSpPr/>
          <p:nvPr userDrawn="1"/>
        </p:nvSpPr>
        <p:spPr>
          <a:xfrm>
            <a:off x="10639856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C56D07C-2B40-1346-8517-D086B1FFF5F0}"/>
              </a:ext>
            </a:extLst>
          </p:cNvPr>
          <p:cNvSpPr/>
          <p:nvPr userDrawn="1"/>
        </p:nvSpPr>
        <p:spPr>
          <a:xfrm>
            <a:off x="479376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FABD5C5-0264-2F49-8C19-F2C627B54D83}"/>
              </a:ext>
            </a:extLst>
          </p:cNvPr>
          <p:cNvSpPr/>
          <p:nvPr userDrawn="1"/>
        </p:nvSpPr>
        <p:spPr>
          <a:xfrm>
            <a:off x="1495424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E2DCE88-820C-0347-87F1-2F20466148AA}"/>
              </a:ext>
            </a:extLst>
          </p:cNvPr>
          <p:cNvSpPr/>
          <p:nvPr userDrawn="1"/>
        </p:nvSpPr>
        <p:spPr>
          <a:xfrm>
            <a:off x="2511472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0D35FA6-7BEF-234E-9F42-2311FD2F4AA2}"/>
              </a:ext>
            </a:extLst>
          </p:cNvPr>
          <p:cNvSpPr/>
          <p:nvPr userDrawn="1"/>
        </p:nvSpPr>
        <p:spPr>
          <a:xfrm>
            <a:off x="3527520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ABFF75B-7609-8448-B68E-E5C15C923097}"/>
              </a:ext>
            </a:extLst>
          </p:cNvPr>
          <p:cNvSpPr/>
          <p:nvPr userDrawn="1"/>
        </p:nvSpPr>
        <p:spPr>
          <a:xfrm>
            <a:off x="4543568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96E601-59F3-0F46-A3D6-6C77B2A5D315}"/>
              </a:ext>
            </a:extLst>
          </p:cNvPr>
          <p:cNvSpPr/>
          <p:nvPr userDrawn="1"/>
        </p:nvSpPr>
        <p:spPr>
          <a:xfrm>
            <a:off x="5559616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D65771C-6846-2743-997B-88678013BC34}"/>
              </a:ext>
            </a:extLst>
          </p:cNvPr>
          <p:cNvSpPr/>
          <p:nvPr userDrawn="1"/>
        </p:nvSpPr>
        <p:spPr>
          <a:xfrm>
            <a:off x="6575664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CC5F643-98D6-B84E-872E-A198ADAC580A}"/>
              </a:ext>
            </a:extLst>
          </p:cNvPr>
          <p:cNvSpPr/>
          <p:nvPr userDrawn="1"/>
        </p:nvSpPr>
        <p:spPr>
          <a:xfrm>
            <a:off x="7591712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B93A778-C3EE-A84B-B356-B8459C22E9AD}"/>
              </a:ext>
            </a:extLst>
          </p:cNvPr>
          <p:cNvSpPr/>
          <p:nvPr userDrawn="1"/>
        </p:nvSpPr>
        <p:spPr>
          <a:xfrm>
            <a:off x="8607760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C0788B4-C3F0-9047-80BA-AB87DC1E320B}"/>
              </a:ext>
            </a:extLst>
          </p:cNvPr>
          <p:cNvSpPr/>
          <p:nvPr userDrawn="1"/>
        </p:nvSpPr>
        <p:spPr>
          <a:xfrm>
            <a:off x="9623808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4ADC236-12A6-F643-8463-1FD369222EBD}"/>
              </a:ext>
            </a:extLst>
          </p:cNvPr>
          <p:cNvSpPr/>
          <p:nvPr userDrawn="1"/>
        </p:nvSpPr>
        <p:spPr>
          <a:xfrm>
            <a:off x="10639856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EA95CDD-4ACA-6E45-9E03-DED57B7A17B1}"/>
              </a:ext>
            </a:extLst>
          </p:cNvPr>
          <p:cNvSpPr/>
          <p:nvPr userDrawn="1"/>
        </p:nvSpPr>
        <p:spPr>
          <a:xfrm>
            <a:off x="479376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076A291-1120-D841-A17C-4744BD31119E}"/>
              </a:ext>
            </a:extLst>
          </p:cNvPr>
          <p:cNvSpPr/>
          <p:nvPr userDrawn="1"/>
        </p:nvSpPr>
        <p:spPr>
          <a:xfrm>
            <a:off x="1495424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D9F7EB-EB5B-5849-8960-87554EFE96A2}"/>
              </a:ext>
            </a:extLst>
          </p:cNvPr>
          <p:cNvSpPr/>
          <p:nvPr userDrawn="1"/>
        </p:nvSpPr>
        <p:spPr>
          <a:xfrm>
            <a:off x="2511472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E8B47E-F0B9-2F48-81E2-0CFF01F4019C}"/>
              </a:ext>
            </a:extLst>
          </p:cNvPr>
          <p:cNvSpPr/>
          <p:nvPr userDrawn="1"/>
        </p:nvSpPr>
        <p:spPr>
          <a:xfrm>
            <a:off x="3527520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A52769C-586D-0547-8B43-FDA5D125AC4A}"/>
              </a:ext>
            </a:extLst>
          </p:cNvPr>
          <p:cNvSpPr/>
          <p:nvPr userDrawn="1"/>
        </p:nvSpPr>
        <p:spPr>
          <a:xfrm>
            <a:off x="4543568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4832484-9AF3-3040-B362-12AFCE82E568}"/>
              </a:ext>
            </a:extLst>
          </p:cNvPr>
          <p:cNvSpPr/>
          <p:nvPr userDrawn="1"/>
        </p:nvSpPr>
        <p:spPr>
          <a:xfrm>
            <a:off x="5559616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9B343D7-5277-2544-8430-448DEC700E1E}"/>
              </a:ext>
            </a:extLst>
          </p:cNvPr>
          <p:cNvSpPr/>
          <p:nvPr userDrawn="1"/>
        </p:nvSpPr>
        <p:spPr>
          <a:xfrm>
            <a:off x="6575664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82C02EB-B68E-9044-994A-65588C5F126D}"/>
              </a:ext>
            </a:extLst>
          </p:cNvPr>
          <p:cNvSpPr/>
          <p:nvPr userDrawn="1"/>
        </p:nvSpPr>
        <p:spPr>
          <a:xfrm>
            <a:off x="7591712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2BE44DB-D273-AB46-89D2-7C2B30912659}"/>
              </a:ext>
            </a:extLst>
          </p:cNvPr>
          <p:cNvSpPr/>
          <p:nvPr userDrawn="1"/>
        </p:nvSpPr>
        <p:spPr>
          <a:xfrm>
            <a:off x="8607760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3E20485-2E4B-9B4C-AE6B-3C1B1509B043}"/>
              </a:ext>
            </a:extLst>
          </p:cNvPr>
          <p:cNvSpPr/>
          <p:nvPr userDrawn="1"/>
        </p:nvSpPr>
        <p:spPr>
          <a:xfrm>
            <a:off x="9623808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284C2AF-F9F6-6943-AF27-AD08B011A677}"/>
              </a:ext>
            </a:extLst>
          </p:cNvPr>
          <p:cNvSpPr/>
          <p:nvPr userDrawn="1"/>
        </p:nvSpPr>
        <p:spPr>
          <a:xfrm>
            <a:off x="10639856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665E85D-8861-794D-A0B5-7227A4A9BDE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All items on these slides are editable. You can change the </a:t>
            </a:r>
            <a:r>
              <a:rPr lang="en-US" sz="1600" dirty="0" err="1">
                <a:solidFill>
                  <a:schemeClr val="tx2"/>
                </a:solidFill>
              </a:rPr>
              <a:t>colour</a:t>
            </a:r>
            <a:r>
              <a:rPr lang="en-US" sz="1600" dirty="0">
                <a:solidFill>
                  <a:schemeClr val="tx2"/>
                </a:solidFill>
              </a:rPr>
              <a:t>, outline and size easily as you do with other PowerPoint shapes.</a:t>
            </a:r>
          </a:p>
        </p:txBody>
      </p:sp>
    </p:spTree>
    <p:extLst>
      <p:ext uri="{BB962C8B-B14F-4D97-AF65-F5344CB8AC3E}">
        <p14:creationId xmlns:p14="http://schemas.microsoft.com/office/powerpoint/2010/main" val="14080397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Eart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9570720" y="5465236"/>
            <a:ext cx="2209800" cy="10287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partner logo here if required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857659-1700-314E-B00F-79040D7445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158B21E-1070-014B-B9DF-CC6AE4E330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E7FB5A-28C0-E64E-9FEF-7D9F37C42C4A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cover slide options.</a:t>
            </a:r>
          </a:p>
        </p:txBody>
      </p:sp>
    </p:spTree>
    <p:extLst>
      <p:ext uri="{BB962C8B-B14F-4D97-AF65-F5344CB8AC3E}">
        <p14:creationId xmlns:p14="http://schemas.microsoft.com/office/powerpoint/2010/main" val="32926623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Campu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E23AA1-5E84-1542-85FA-0AD28CCBD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B6D91D-08CC-8B40-9A20-FA41181022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1D62B56-9FE8-D94E-A6EA-EC6A8F1694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10208001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Peop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385F48C-130A-074B-BAE4-5071492DF3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74767" cy="10309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E0A4753-72CA-6241-85A5-FA5F9E40DC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C60C8-55FD-084A-BE95-B2E7664467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28951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Peop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385F48C-130A-074B-BAE4-5071492DF3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74767" cy="10309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E0A4753-72CA-6241-85A5-FA5F9E40DC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C60C8-55FD-084A-BE95-B2E7664467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41498375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Science &amp; Technolog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BA9BED-34B5-9D4D-A988-760726B7CE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DEB89620-E302-6C4B-B385-8DB40106EB6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70720" y="5465236"/>
            <a:ext cx="2209800" cy="10287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partner logo here if required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D7A035-88C0-B640-91D8-3B73C22448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4D1AC89-727B-C049-9CD3-8F38C0F22C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17348225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EDD9DE1-34C9-564D-A890-335533D45D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3040"/>
          <a:stretch/>
        </p:blipFill>
        <p:spPr>
          <a:xfrm>
            <a:off x="1" y="0"/>
            <a:ext cx="1025524" cy="10309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FB682B-CBE5-0E46-8A20-FBDCFD217D46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divider slide options.</a:t>
            </a:r>
          </a:p>
        </p:txBody>
      </p:sp>
    </p:spTree>
    <p:extLst>
      <p:ext uri="{BB962C8B-B14F-4D97-AF65-F5344CB8AC3E}">
        <p14:creationId xmlns:p14="http://schemas.microsoft.com/office/powerpoint/2010/main" val="16261936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B2171D4-B040-9448-88ED-CD59EBB79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3040"/>
          <a:stretch/>
        </p:blipFill>
        <p:spPr>
          <a:xfrm>
            <a:off x="1" y="0"/>
            <a:ext cx="1025524" cy="10309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FA4EB9E-FE0B-FF48-B57B-3DBA656E7C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8DE1B96-986D-4446-800F-54A0D95D2F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</p:spTree>
    <p:extLst>
      <p:ext uri="{BB962C8B-B14F-4D97-AF65-F5344CB8AC3E}">
        <p14:creationId xmlns:p14="http://schemas.microsoft.com/office/powerpoint/2010/main" val="17804604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480AEE2-F97B-4D4C-BCDA-5DB28C1168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3040"/>
          <a:stretch/>
        </p:blipFill>
        <p:spPr>
          <a:xfrm>
            <a:off x="1" y="0"/>
            <a:ext cx="1025524" cy="10309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61C9F9-E7A2-6342-870C-D685719F3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28BB5A8-2728-CF4C-9063-6BE6445BAAF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</p:spTree>
    <p:extLst>
      <p:ext uri="{BB962C8B-B14F-4D97-AF65-F5344CB8AC3E}">
        <p14:creationId xmlns:p14="http://schemas.microsoft.com/office/powerpoint/2010/main" val="12006815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ub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3035A1-1804-EC4A-9FF8-AEE00A4BFC6F}"/>
              </a:ext>
            </a:extLst>
          </p:cNvPr>
          <p:cNvSpPr/>
          <p:nvPr userDrawn="1"/>
        </p:nvSpPr>
        <p:spPr>
          <a:xfrm>
            <a:off x="12635555" y="-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slide content options.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5 April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2702257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19A7CD-F138-0F44-8EE9-3A0D44746374}"/>
              </a:ext>
            </a:extLst>
          </p:cNvPr>
          <p:cNvSpPr/>
          <p:nvPr userDrawn="1"/>
        </p:nvSpPr>
        <p:spPr>
          <a:xfrm>
            <a:off x="-2691741" y="4585363"/>
            <a:ext cx="2272637" cy="22726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To change the information in the footer throughout the presentation go to ‘Insert’ &gt; ‘Header and Footers’ and add in your Name an Department. </a:t>
            </a:r>
          </a:p>
        </p:txBody>
      </p:sp>
    </p:spTree>
    <p:extLst>
      <p:ext uri="{BB962C8B-B14F-4D97-AF65-F5344CB8AC3E}">
        <p14:creationId xmlns:p14="http://schemas.microsoft.com/office/powerpoint/2010/main" val="5399348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5 April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1484533"/>
            <a:ext cx="11257699" cy="439556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CB6158-EF9E-D844-A85A-727AA2F53AC0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D330B-22A3-344E-A01F-AEEF71CCB5D3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examples as well as different elements. Copy and paste these items onto this page.</a:t>
            </a:r>
          </a:p>
        </p:txBody>
      </p:sp>
    </p:spTree>
    <p:extLst>
      <p:ext uri="{BB962C8B-B14F-4D97-AF65-F5344CB8AC3E}">
        <p14:creationId xmlns:p14="http://schemas.microsoft.com/office/powerpoint/2010/main" val="30529392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5 April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9660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5 April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EB8B77C-1456-2F4D-971B-A3B002EBED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9555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0563EB-BCE0-1048-BAC7-4EB6DC216102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1497BF54-DDDF-9C43-996F-4B56CDE6B03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539555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5E9271B-0820-354A-93EC-EB864320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5275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ers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B71C68-E69A-D043-938E-2E7E5584D68A}"/>
              </a:ext>
            </a:extLst>
          </p:cNvPr>
          <p:cNvSpPr/>
          <p:nvPr userDrawn="1"/>
        </p:nvSpPr>
        <p:spPr>
          <a:xfrm>
            <a:off x="0" y="1029589"/>
            <a:ext cx="12192000" cy="58284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5EAF73-EE3C-41B7-AE89-4A15C844158B}" type="datetime4">
              <a:rPr lang="en-GB" smtClean="0"/>
              <a:pPr/>
              <a:t>5 April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</p:spTree>
    <p:extLst>
      <p:ext uri="{BB962C8B-B14F-4D97-AF65-F5344CB8AC3E}">
        <p14:creationId xmlns:p14="http://schemas.microsoft.com/office/powerpoint/2010/main" val="15441841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B71C68-E69A-D043-938E-2E7E5584D68A}"/>
              </a:ext>
            </a:extLst>
          </p:cNvPr>
          <p:cNvSpPr/>
          <p:nvPr userDrawn="1"/>
        </p:nvSpPr>
        <p:spPr>
          <a:xfrm>
            <a:off x="0" y="1029589"/>
            <a:ext cx="12192000" cy="58284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5EAF73-EE3C-41B7-AE89-4A15C844158B}" type="datetime4">
              <a:rPr lang="en-GB" smtClean="0"/>
              <a:pPr/>
              <a:t>5 April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6150624" cy="1944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Quote text goes here – Georgia 40pt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</p:spTree>
    <p:extLst>
      <p:ext uri="{BB962C8B-B14F-4D97-AF65-F5344CB8AC3E}">
        <p14:creationId xmlns:p14="http://schemas.microsoft.com/office/powerpoint/2010/main" val="1065770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Science &amp; Technolog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BA9BED-34B5-9D4D-A988-760726B7CE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BD7A035-88C0-B640-91D8-3B73C22448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4D1AC89-727B-C049-9CD3-8F38C0F22C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89BE0EF-B1BD-4F49-A571-A9C3B39F74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48725" y="4194626"/>
            <a:ext cx="3343275" cy="153561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EF5119-3C31-2042-9116-20C98F254CA9}"/>
              </a:ext>
            </a:extLst>
          </p:cNvPr>
          <p:cNvSpPr/>
          <p:nvPr userDrawn="1"/>
        </p:nvSpPr>
        <p:spPr>
          <a:xfrm>
            <a:off x="12635555" y="4194626"/>
            <a:ext cx="1550894" cy="155089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Add a partner logo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here if required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7715FAF-431F-0947-BA32-CCCAE21D6FF6}"/>
              </a:ext>
            </a:extLst>
          </p:cNvPr>
          <p:cNvSpPr/>
          <p:nvPr userDrawn="1"/>
        </p:nvSpPr>
        <p:spPr>
          <a:xfrm>
            <a:off x="12335916" y="5239452"/>
            <a:ext cx="1012135" cy="1012135"/>
          </a:xfrm>
          <a:prstGeom prst="arc">
            <a:avLst>
              <a:gd name="adj1" fmla="val 818360"/>
              <a:gd name="adj2" fmla="val 9300445"/>
            </a:avLst>
          </a:prstGeom>
          <a:ln w="158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7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lock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5 April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97768A-E936-2047-B272-A71830C2F46A}"/>
              </a:ext>
            </a:extLst>
          </p:cNvPr>
          <p:cNvSpPr/>
          <p:nvPr userDrawn="1"/>
        </p:nvSpPr>
        <p:spPr>
          <a:xfrm>
            <a:off x="6096000" y="1029589"/>
            <a:ext cx="6096000" cy="58284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E17E21C-B85B-934A-BF9C-B51FD202E06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539555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bg1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EB8B77C-1456-2F4D-971B-A3B002EBED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9555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0563EB-BCE0-1048-BAC7-4EB6DC216102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2592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 &amp; Figur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3F266F2-92D5-BD46-99F7-2C4330F10CB7}"/>
              </a:ext>
            </a:extLst>
          </p:cNvPr>
          <p:cNvGrpSpPr/>
          <p:nvPr userDrawn="1"/>
        </p:nvGrpSpPr>
        <p:grpSpPr>
          <a:xfrm>
            <a:off x="6096000" y="895258"/>
            <a:ext cx="6096000" cy="5962743"/>
            <a:chOff x="6096000" y="1275227"/>
            <a:chExt cx="5841282" cy="57135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AD1E05-40A9-E348-A537-A34DBEA2EC17}"/>
                </a:ext>
              </a:extLst>
            </p:cNvPr>
            <p:cNvSpPr/>
            <p:nvPr userDrawn="1"/>
          </p:nvSpPr>
          <p:spPr>
            <a:xfrm>
              <a:off x="6096000" y="4065563"/>
              <a:ext cx="2920641" cy="292325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190A4D-50C2-714E-97D9-288ECFEA5A51}"/>
                </a:ext>
              </a:extLst>
            </p:cNvPr>
            <p:cNvSpPr/>
            <p:nvPr userDrawn="1"/>
          </p:nvSpPr>
          <p:spPr>
            <a:xfrm>
              <a:off x="9016641" y="4065563"/>
              <a:ext cx="2920641" cy="29232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39C972-3F90-C34C-AD05-339F0D5C424A}"/>
                </a:ext>
              </a:extLst>
            </p:cNvPr>
            <p:cNvSpPr/>
            <p:nvPr userDrawn="1"/>
          </p:nvSpPr>
          <p:spPr>
            <a:xfrm>
              <a:off x="6096000" y="1275227"/>
              <a:ext cx="5841282" cy="27924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5 April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this slide to showcase key facts and figures by editing the text in these boxes. Options with less boxes are also available in under the ’Layouts’ button.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0563EB-BCE0-1048-BAC7-4EB6DC216102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5012C2-4993-F54F-A804-693637D33D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6246" y="1325014"/>
            <a:ext cx="4107914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accent5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1 in 5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96B15A1-3AF6-A640-A190-8E8291CF1A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6246" y="2968285"/>
            <a:ext cx="5420828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GB" sz="3000" smtClean="0">
                <a:effectLst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Lorem ipsum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 sit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amet</a:t>
            </a:r>
            <a:endParaRPr lang="en-GB" dirty="0">
              <a:solidFill>
                <a:srgbClr val="011C6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5F9D20A-60A4-B749-9837-8CF6B9AF35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6246" y="3997876"/>
            <a:ext cx="2616739" cy="13111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8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75%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269F27E-1C0A-A446-B7C7-C4A5F89366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6663" y="5308600"/>
            <a:ext cx="2616200" cy="8679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DF3D1FC-03B8-E04D-9DA6-CDB5C487C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12665" y="4521347"/>
            <a:ext cx="2616739" cy="13111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8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£2m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4AE2FA4-A530-1540-800A-6A0ACFD55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13082" y="3999041"/>
            <a:ext cx="261620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47168AAF-B20D-5A42-B75B-7723535923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13082" y="5799705"/>
            <a:ext cx="261620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5456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 &amp; Figure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3F266F2-92D5-BD46-99F7-2C4330F10CB7}"/>
              </a:ext>
            </a:extLst>
          </p:cNvPr>
          <p:cNvGrpSpPr/>
          <p:nvPr userDrawn="1"/>
        </p:nvGrpSpPr>
        <p:grpSpPr>
          <a:xfrm>
            <a:off x="6096000" y="895258"/>
            <a:ext cx="6096000" cy="5962742"/>
            <a:chOff x="6096000" y="1275227"/>
            <a:chExt cx="5841282" cy="571359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190A4D-50C2-714E-97D9-288ECFEA5A51}"/>
                </a:ext>
              </a:extLst>
            </p:cNvPr>
            <p:cNvSpPr/>
            <p:nvPr userDrawn="1"/>
          </p:nvSpPr>
          <p:spPr>
            <a:xfrm>
              <a:off x="6096000" y="4065563"/>
              <a:ext cx="5841282" cy="29232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39C972-3F90-C34C-AD05-339F0D5C424A}"/>
                </a:ext>
              </a:extLst>
            </p:cNvPr>
            <p:cNvSpPr/>
            <p:nvPr userDrawn="1"/>
          </p:nvSpPr>
          <p:spPr>
            <a:xfrm>
              <a:off x="6096000" y="1275227"/>
              <a:ext cx="5841282" cy="27924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5 April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this slide to showcase key facts and figures by editing the text in these boxes. Options with more boxes are also available in under the ’Layouts’ button.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0563EB-BCE0-1048-BAC7-4EB6DC216102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5012C2-4993-F54F-A804-693637D33D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6246" y="1325014"/>
            <a:ext cx="4107914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accent5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1 in 5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96B15A1-3AF6-A640-A190-8E8291CF1A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6246" y="2968285"/>
            <a:ext cx="5420828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GB" sz="3000" smtClean="0">
                <a:effectLst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Lorem ipsum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 sit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amet</a:t>
            </a:r>
            <a:endParaRPr lang="en-GB" dirty="0">
              <a:solidFill>
                <a:srgbClr val="011C6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DF3D1FC-03B8-E04D-9DA6-CDB5C487C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6246" y="4337926"/>
            <a:ext cx="3210526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£2m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4AE2FA4-A530-1540-800A-6A0ACFD55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26771" y="4633351"/>
            <a:ext cx="2242659" cy="12557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175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Gri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6">
            <a:extLst>
              <a:ext uri="{FF2B5EF4-FFF2-40B4-BE49-F238E27FC236}">
                <a16:creationId xmlns:a16="http://schemas.microsoft.com/office/drawing/2014/main" id="{0963E11F-32F1-6544-8FF4-C1EF6F642B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3600" y="1018730"/>
            <a:ext cx="2438400" cy="2438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FF92A6B8-47C8-B244-9D3E-90F39EE6939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5200" y="3450545"/>
            <a:ext cx="2438400" cy="24384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98C0DB2D-35D1-F142-B809-1833736CA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6800" y="1018730"/>
            <a:ext cx="2438400" cy="24384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5BBCD3E3-1554-B049-8AAF-DF0C933C46F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38400" y="3450545"/>
            <a:ext cx="2438400" cy="2438400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E0FFA53-4B53-0345-BD1D-3380331FAD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18730"/>
            <a:ext cx="2438400" cy="2438400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53" name="Text Placeholder 47">
            <a:extLst>
              <a:ext uri="{FF2B5EF4-FFF2-40B4-BE49-F238E27FC236}">
                <a16:creationId xmlns:a16="http://schemas.microsoft.com/office/drawing/2014/main" id="{1D5925E4-B891-944B-91DC-A261A1D5FD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53600" y="3450545"/>
            <a:ext cx="2438400" cy="2438400"/>
          </a:xfrm>
          <a:prstGeom prst="rect">
            <a:avLst/>
          </a:prstGeo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5 April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BB06489-33E6-1442-BC2F-397F1EC4EA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3450545"/>
            <a:ext cx="2438400" cy="2438400"/>
          </a:xfrm>
          <a:prstGeom prst="rect">
            <a:avLst/>
          </a:prstGeom>
          <a:solidFill>
            <a:schemeClr val="accent5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id="{7C62DAF7-D2F9-5D47-AB79-7712B92267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8400" y="1018730"/>
            <a:ext cx="2438400" cy="2438400"/>
          </a:xfrm>
          <a:prstGeom prst="rect">
            <a:avLst/>
          </a:prstGeom>
          <a:solidFill>
            <a:schemeClr val="accent4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47">
            <a:extLst>
              <a:ext uri="{FF2B5EF4-FFF2-40B4-BE49-F238E27FC236}">
                <a16:creationId xmlns:a16="http://schemas.microsoft.com/office/drawing/2014/main" id="{887255BA-4BF0-E844-8BE7-3D125B568E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76800" y="3450545"/>
            <a:ext cx="2438400" cy="2438400"/>
          </a:xfrm>
          <a:prstGeom prst="rect">
            <a:avLst/>
          </a:prstGeo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47">
            <a:extLst>
              <a:ext uri="{FF2B5EF4-FFF2-40B4-BE49-F238E27FC236}">
                <a16:creationId xmlns:a16="http://schemas.microsoft.com/office/drawing/2014/main" id="{FAC8937D-B337-F944-8F1C-14A4768CD5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15200" y="1018730"/>
            <a:ext cx="2438400" cy="2438400"/>
          </a:xfrm>
          <a:prstGeom prst="rect">
            <a:avLst/>
          </a:prstGeom>
          <a:solidFill>
            <a:schemeClr val="accent2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18650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D3390C2-6273-9244-A9F3-90837D6D6F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653" y="924978"/>
            <a:ext cx="6086347" cy="5933022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1029589"/>
            <a:ext cx="6096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3763FFE-87B6-D04C-8D15-AC31B471D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5178" y="4895151"/>
            <a:ext cx="6076822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5 April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4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4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B4AFD6-E50E-EE46-9133-E4B37BC8580F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9902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8CD7C8D-4EBF-E54E-8157-B82F50C78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2539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030288"/>
            <a:ext cx="12192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47CCA2-0399-254E-ACFE-E5730EC8E4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895850"/>
            <a:ext cx="12192000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5EAF73-EE3C-41B7-AE89-4A15C844158B}" type="datetime4">
              <a:rPr lang="en-GB" smtClean="0"/>
              <a:pPr/>
              <a:t>5 April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4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4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B4AFD6-E50E-EE46-9133-E4B37BC8580F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943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98E8B-DD4F-CF42-9D7C-0E4476C19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0619-D170-48E7-B25D-293F3BFD294D}" type="datetime4">
              <a:rPr lang="en-GB" smtClean="0"/>
              <a:t>5 April 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4734D-A5BD-8049-A16C-4207B6B5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6F6C4-FAD3-4747-BF64-4989A8C5E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3528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Castl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98E8B-DD4F-CF42-9D7C-0E4476C19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0619-D170-48E7-B25D-293F3BFD294D}" type="datetime4">
              <a:rPr lang="en-GB" smtClean="0"/>
              <a:t>5 April 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4734D-A5BD-8049-A16C-4207B6B5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6F6C4-FAD3-4747-BF64-4989A8C5E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AFCAE9-B754-8C4D-B7F9-C051D54669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034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Eart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7EDC40-08B7-C54D-9A16-7B5D3FDD4F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7483873-86BD-454E-AF6E-E4D2764B65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6719" y="1123805"/>
            <a:ext cx="4629834" cy="46103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End slide</a:t>
            </a:r>
            <a:br>
              <a:rPr lang="en-US" dirty="0"/>
            </a:br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25436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– Campu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B07C01-E6FE-374C-80D0-F5676A0E07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C67C3C0-F69E-E643-A32B-61F2F310AA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6719" y="1123805"/>
            <a:ext cx="4629834" cy="46103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End slide</a:t>
            </a:r>
            <a:br>
              <a:rPr lang="en-US" dirty="0"/>
            </a:br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5359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B682B-CBE5-0E46-8A20-FBDCFD217D46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divider slide options.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81B442-D23E-CA47-8B99-3C2A297AC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736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5 April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5328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FA4EB9E-FE0B-FF48-B57B-3DBA656E7C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8DE1B96-986D-4446-800F-54A0D95D2F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8598A-E89A-584D-B315-0C3A8BB5DD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2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A61C9F9-E7A2-6342-870C-D685719F3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28BB5A8-2728-CF4C-9063-6BE6445BAAF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B13D2-2048-3D42-80F2-F73F240352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93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ub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3035A1-1804-EC4A-9FF8-AEE00A4BFC6F}"/>
              </a:ext>
            </a:extLst>
          </p:cNvPr>
          <p:cNvSpPr/>
          <p:nvPr userDrawn="1"/>
        </p:nvSpPr>
        <p:spPr>
          <a:xfrm>
            <a:off x="12635555" y="-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slide content options.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2702257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19A7CD-F138-0F44-8EE9-3A0D44746374}"/>
              </a:ext>
            </a:extLst>
          </p:cNvPr>
          <p:cNvSpPr/>
          <p:nvPr userDrawn="1"/>
        </p:nvSpPr>
        <p:spPr>
          <a:xfrm>
            <a:off x="-2691741" y="4585363"/>
            <a:ext cx="2272637" cy="22726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To change the information in the footer throughout the presentation go to ‘Insert’ &gt; ‘Header and Footers’ and add in your Name an Department. 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EC0D016C-1275-924C-98DB-B9930CE6E2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AEDAE64E-B17E-C94F-B25E-49BD42EBB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849A843-67F9-4A42-88AB-E569AB1B46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747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1484533"/>
            <a:ext cx="11257699" cy="439556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D330B-22A3-344E-A01F-AEEF71CCB5D3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examples as well as different elements. Copy and paste these items onto this page.</a:t>
            </a:r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B2A1E1DF-F3DC-FF43-B4BE-16D7BEF3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AA0A411-DB94-FC40-85F3-F17777FB4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F3C1752-919C-2C4A-85B7-2982AD8BE6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5103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9377" y="6356350"/>
            <a:ext cx="28868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70619-D170-48E7-B25D-293F3BFD294D}" type="datetime4">
              <a:rPr lang="en-GB" smtClean="0"/>
              <a:t>5 April 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4019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28967" y="6356350"/>
            <a:ext cx="29081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91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8" r:id="rId2"/>
    <p:sldLayoutId id="2147483668" r:id="rId3"/>
    <p:sldLayoutId id="2147483669" r:id="rId4"/>
    <p:sldLayoutId id="2147483652" r:id="rId5"/>
    <p:sldLayoutId id="2147483664" r:id="rId6"/>
    <p:sldLayoutId id="2147483663" r:id="rId7"/>
    <p:sldLayoutId id="2147483661" r:id="rId8"/>
    <p:sldLayoutId id="2147483679" r:id="rId9"/>
    <p:sldLayoutId id="2147483689" r:id="rId10"/>
    <p:sldLayoutId id="2147483683" r:id="rId11"/>
    <p:sldLayoutId id="2147483682" r:id="rId12"/>
    <p:sldLayoutId id="2147483687" r:id="rId13"/>
    <p:sldLayoutId id="2147483680" r:id="rId14"/>
    <p:sldLayoutId id="2147483685" r:id="rId15"/>
    <p:sldLayoutId id="2147483686" r:id="rId16"/>
    <p:sldLayoutId id="2147483688" r:id="rId17"/>
    <p:sldLayoutId id="2147483681" r:id="rId18"/>
    <p:sldLayoutId id="2147483693" r:id="rId19"/>
    <p:sldLayoutId id="2147483684" r:id="rId20"/>
    <p:sldLayoutId id="2147483677" r:id="rId21"/>
    <p:sldLayoutId id="2147483691" r:id="rId22"/>
    <p:sldLayoutId id="2147483675" r:id="rId23"/>
    <p:sldLayoutId id="2147483676" r:id="rId24"/>
    <p:sldLayoutId id="2147483690" r:id="rId25"/>
    <p:sldLayoutId id="2147483692" r:id="rId2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9377" y="6356350"/>
            <a:ext cx="28868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70619-D170-48E7-B25D-293F3BFD294D}" type="datetime4">
              <a:rPr lang="en-GB" smtClean="0"/>
              <a:t>5 April 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4019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28967" y="6356350"/>
            <a:ext cx="29081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A20D4-5E1A-AD42-B96E-4B53241D1BC6}"/>
              </a:ext>
            </a:extLst>
          </p:cNvPr>
          <p:cNvSpPr/>
          <p:nvPr userDrawn="1"/>
        </p:nvSpPr>
        <p:spPr>
          <a:xfrm>
            <a:off x="-3667760" y="1"/>
            <a:ext cx="3248655" cy="427736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no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Top Presentation Tips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Keep it simple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Always think about your audience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Limit transitions and animations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Respect the University of Nottingham brand and identity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visuals and high-quality images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video or audio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colour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Think about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Prepare and practice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43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EE2D30-6CFF-454F-A7BF-5C8883093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ASL</a:t>
            </a:r>
            <a:r>
              <a:rPr lang="zh-CN" altLang="en-US" dirty="0"/>
              <a:t> </a:t>
            </a:r>
            <a:r>
              <a:rPr lang="en-US" altLang="zh-CN" dirty="0" err="1"/>
              <a:t>CiC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GB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48E70F0-7EBF-0F4C-83C0-C08FFB36BB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Logan</a:t>
            </a:r>
            <a:r>
              <a:rPr lang="zh-CN" altLang="en-US" dirty="0"/>
              <a:t> </a:t>
            </a:r>
            <a:r>
              <a:rPr lang="en-US" altLang="zh-CN" dirty="0"/>
              <a:t>X.</a:t>
            </a:r>
            <a:r>
              <a:rPr lang="zh-CN" altLang="en-US" dirty="0"/>
              <a:t> </a:t>
            </a:r>
            <a:r>
              <a:rPr lang="en-US" altLang="zh-CN" dirty="0"/>
              <a:t>Zhang</a:t>
            </a:r>
          </a:p>
          <a:p>
            <a:r>
              <a:rPr lang="en-US" altLang="zh-CN" dirty="0"/>
              <a:t>05/04/2023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82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CB37D-7DB9-EB70-55F7-2EA2C4D06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7DDFA-B267-E4AA-E356-7E5714201C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Estimation:</a:t>
            </a:r>
            <a:r>
              <a:rPr lang="zh-CN" altLang="en-US" dirty="0"/>
              <a:t> </a:t>
            </a:r>
            <a:endParaRPr lang="en-GB" altLang="zh-CN" dirty="0"/>
          </a:p>
          <a:p>
            <a:pPr lvl="1"/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had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estimation,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cases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had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issues</a:t>
            </a:r>
            <a:r>
              <a:rPr lang="zh-CN" altLang="en-US" dirty="0"/>
              <a:t> </a:t>
            </a:r>
            <a:r>
              <a:rPr lang="en-US" altLang="zh-CN" dirty="0"/>
              <a:t>(motion,</a:t>
            </a:r>
            <a:r>
              <a:rPr lang="zh-CN" altLang="en-US" dirty="0"/>
              <a:t> </a:t>
            </a:r>
            <a:r>
              <a:rPr lang="en-US" altLang="zh-CN" dirty="0"/>
              <a:t>calibration,</a:t>
            </a:r>
            <a:r>
              <a:rPr lang="zh-CN" altLang="en-US" dirty="0"/>
              <a:t> </a:t>
            </a:r>
            <a:r>
              <a:rPr lang="en-US" altLang="zh-CN" dirty="0"/>
              <a:t>labelling...)</a:t>
            </a:r>
          </a:p>
          <a:p>
            <a:r>
              <a:rPr lang="en-GB" dirty="0"/>
              <a:t>Rep</a:t>
            </a:r>
            <a:r>
              <a:rPr lang="en-US" altLang="zh-CN" dirty="0" err="1"/>
              <a:t>eatability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had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resting</a:t>
            </a:r>
            <a:r>
              <a:rPr lang="zh-CN" altLang="en-US" dirty="0"/>
              <a:t> </a:t>
            </a:r>
            <a:r>
              <a:rPr lang="en-US" altLang="zh-CN" dirty="0"/>
              <a:t>GM&amp;WM</a:t>
            </a:r>
            <a:r>
              <a:rPr lang="zh-CN" altLang="en-US" dirty="0"/>
              <a:t> </a:t>
            </a:r>
            <a:r>
              <a:rPr lang="en-US" altLang="zh-CN" dirty="0"/>
              <a:t>ICC;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had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ICC</a:t>
            </a:r>
          </a:p>
          <a:p>
            <a:pPr lvl="1"/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PVC</a:t>
            </a:r>
            <a:r>
              <a:rPr lang="zh-CN" altLang="en-US" dirty="0"/>
              <a:t> </a:t>
            </a:r>
            <a:r>
              <a:rPr lang="en-US" altLang="zh-CN" dirty="0"/>
              <a:t>slightly</a:t>
            </a:r>
            <a:r>
              <a:rPr lang="zh-CN" altLang="en-US" dirty="0"/>
              <a:t> </a:t>
            </a:r>
            <a:r>
              <a:rPr lang="en-US" altLang="zh-CN" dirty="0"/>
              <a:t>increase</a:t>
            </a:r>
            <a:r>
              <a:rPr lang="zh-CN" altLang="en-US" dirty="0"/>
              <a:t> </a:t>
            </a:r>
            <a:r>
              <a:rPr lang="en-US" altLang="zh-CN" dirty="0"/>
              <a:t>ICC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</a:p>
          <a:p>
            <a:r>
              <a:rPr lang="en-US" altLang="zh-CN" dirty="0"/>
              <a:t>Detectability:</a:t>
            </a:r>
          </a:p>
          <a:p>
            <a:pPr lvl="1"/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showed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CBF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bilateral</a:t>
            </a:r>
            <a:r>
              <a:rPr lang="zh-CN" altLang="en-US" dirty="0"/>
              <a:t> </a:t>
            </a:r>
            <a:r>
              <a:rPr lang="en-US" altLang="zh-CN" dirty="0"/>
              <a:t>motor</a:t>
            </a:r>
            <a:r>
              <a:rPr lang="zh-CN" altLang="en-US" dirty="0"/>
              <a:t> </a:t>
            </a:r>
            <a:r>
              <a:rPr lang="en-US" altLang="zh-CN" dirty="0"/>
              <a:t>cortices,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cortex</a:t>
            </a:r>
          </a:p>
          <a:p>
            <a:pPr lvl="1"/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had</a:t>
            </a:r>
            <a:r>
              <a:rPr lang="zh-CN" altLang="en-US" dirty="0"/>
              <a:t> </a:t>
            </a:r>
            <a:r>
              <a:rPr lang="en-US" altLang="zh-CN" dirty="0"/>
              <a:t>smaller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sizes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9EA762-BC66-2AAC-B8C3-C69420F03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C3304-F1B2-5B52-2C7B-29365FCC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D28DF-CB23-E4A6-02D5-65722B603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92504B-B23D-97C9-5EA4-86BE7BD9EB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524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349BFB-03D9-D541-B170-9CFD8022B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811C29-6619-F74F-9024-FE762BA1C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Collection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5DAB4B-1DDE-3AF8-0CBF-98BD1B9871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0106" y="1311801"/>
            <a:ext cx="10991787" cy="5409674"/>
          </a:xfrm>
        </p:spPr>
        <p:txBody>
          <a:bodyPr/>
          <a:lstStyle/>
          <a:p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subjects</a:t>
            </a:r>
            <a:r>
              <a:rPr lang="zh-CN" altLang="en-US" dirty="0"/>
              <a:t> </a:t>
            </a:r>
            <a:r>
              <a:rPr lang="en-US" altLang="zh-CN" dirty="0"/>
              <a:t>(3F7M,</a:t>
            </a:r>
            <a:r>
              <a:rPr lang="zh-CN" altLang="en-US" dirty="0"/>
              <a:t> </a:t>
            </a:r>
            <a:r>
              <a:rPr lang="en-US" altLang="zh-CN" dirty="0"/>
              <a:t>age</a:t>
            </a:r>
            <a:r>
              <a:rPr lang="zh-CN" altLang="en-US" dirty="0"/>
              <a:t> </a:t>
            </a:r>
            <a:r>
              <a:rPr lang="en-US" altLang="zh-CN" dirty="0"/>
              <a:t>21-39,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26.5±5.1y)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sessions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apart</a:t>
            </a:r>
            <a:r>
              <a:rPr lang="zh-CN" altLang="en-US" dirty="0"/>
              <a:t> </a:t>
            </a:r>
            <a:r>
              <a:rPr lang="en-US" altLang="zh-CN" dirty="0"/>
              <a:t>@SPMIC</a:t>
            </a:r>
          </a:p>
          <a:p>
            <a:pPr lvl="1"/>
            <a:r>
              <a:rPr lang="en-US" altLang="zh-CN" dirty="0"/>
              <a:t>1</a:t>
            </a:r>
            <a:r>
              <a:rPr lang="en-US" altLang="zh-CN" baseline="30000" dirty="0"/>
              <a:t>st</a:t>
            </a:r>
            <a:r>
              <a:rPr lang="zh-CN" altLang="en-US" dirty="0"/>
              <a:t> </a:t>
            </a:r>
            <a:r>
              <a:rPr lang="en-US" altLang="zh-CN" dirty="0"/>
              <a:t>session</a:t>
            </a:r>
            <a:r>
              <a:rPr lang="zh-CN" altLang="en-US" dirty="0"/>
              <a:t> </a:t>
            </a:r>
            <a:r>
              <a:rPr lang="en-US" altLang="zh-CN" dirty="0"/>
              <a:t>(45mins)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en-US" altLang="zh-CN" baseline="30000" dirty="0"/>
              <a:t>nd</a:t>
            </a:r>
            <a:r>
              <a:rPr lang="zh-CN" altLang="en-US" dirty="0"/>
              <a:t> </a:t>
            </a:r>
            <a:r>
              <a:rPr lang="en-US" altLang="zh-CN" dirty="0"/>
              <a:t>session</a:t>
            </a:r>
            <a:r>
              <a:rPr lang="zh-CN" altLang="en-US" dirty="0"/>
              <a:t> </a:t>
            </a:r>
            <a:r>
              <a:rPr lang="en-US" altLang="zh-CN" dirty="0"/>
              <a:t>(30mins)</a:t>
            </a:r>
          </a:p>
          <a:p>
            <a:pPr lvl="1"/>
            <a:endParaRPr lang="en-GB" dirty="0"/>
          </a:p>
          <a:p>
            <a:r>
              <a:rPr lang="en-US" altLang="zh-CN" dirty="0"/>
              <a:t>2</a:t>
            </a:r>
            <a:r>
              <a:rPr lang="en-GB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Product:</a:t>
            </a:r>
            <a:r>
              <a:rPr lang="zh-CN" altLang="en-US" dirty="0"/>
              <a:t> </a:t>
            </a:r>
            <a:r>
              <a:rPr lang="en-US" altLang="zh-CN" dirty="0"/>
              <a:t>LD=1.8s,</a:t>
            </a:r>
            <a:r>
              <a:rPr lang="zh-CN" altLang="en-US" dirty="0"/>
              <a:t> </a:t>
            </a:r>
            <a:r>
              <a:rPr lang="en-US" altLang="zh-CN" dirty="0"/>
              <a:t>PLD=1.8s,</a:t>
            </a:r>
            <a:r>
              <a:rPr lang="zh-CN" altLang="en-US" dirty="0"/>
              <a:t> </a:t>
            </a:r>
            <a:r>
              <a:rPr lang="en-US" altLang="zh-CN" dirty="0"/>
              <a:t>30</a:t>
            </a:r>
            <a:r>
              <a:rPr lang="zh-CN" altLang="en-US" dirty="0"/>
              <a:t> </a:t>
            </a:r>
            <a:r>
              <a:rPr lang="en-US" altLang="zh-CN" dirty="0"/>
              <a:t>repeats</a:t>
            </a:r>
          </a:p>
          <a:p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Product:</a:t>
            </a:r>
            <a:r>
              <a:rPr lang="zh-CN" altLang="en-US" dirty="0"/>
              <a:t> </a:t>
            </a:r>
            <a:r>
              <a:rPr lang="en-US" altLang="zh-CN" dirty="0"/>
              <a:t>LD=1.8s,</a:t>
            </a:r>
            <a:r>
              <a:rPr lang="zh-CN" altLang="en-US" dirty="0"/>
              <a:t> </a:t>
            </a:r>
            <a:r>
              <a:rPr lang="en-US" altLang="zh-CN" dirty="0"/>
              <a:t>PLD=2s,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repeats</a:t>
            </a:r>
            <a:endParaRPr lang="en-GB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A8A2698-9698-D817-83C7-2A902D887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014634"/>
              </p:ext>
            </p:extLst>
          </p:nvPr>
        </p:nvGraphicFramePr>
        <p:xfrm>
          <a:off x="1934464" y="2755730"/>
          <a:ext cx="812800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85754906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2353622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418164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297164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3989584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3324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MPRAGE</a:t>
                      </a:r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REST</a:t>
                      </a:r>
                      <a:endParaRPr lang="en-GB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REST</a:t>
                      </a:r>
                      <a:endParaRPr lang="en-GB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TASK</a:t>
                      </a:r>
                      <a:endParaRPr lang="en-GB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TASK</a:t>
                      </a:r>
                      <a:endParaRPr lang="en-GB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TOF</a:t>
                      </a:r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09483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B783C7-296E-B491-1015-182DF9365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274596"/>
              </p:ext>
            </p:extLst>
          </p:nvPr>
        </p:nvGraphicFramePr>
        <p:xfrm>
          <a:off x="3289131" y="3645798"/>
          <a:ext cx="54186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52353622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418164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297164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398958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REST</a:t>
                      </a:r>
                      <a:endParaRPr lang="en-GB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REST</a:t>
                      </a:r>
                      <a:endParaRPr lang="en-GB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TASK</a:t>
                      </a:r>
                      <a:endParaRPr lang="en-GB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TASK</a:t>
                      </a:r>
                      <a:endParaRPr lang="en-GB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094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726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698CA3-88A1-F8C4-62DE-735AFF59E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B7C8E-76B0-0338-6086-693C640C345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4F023D-D133-84E5-7C7D-CC76D799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CBF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760FFD8-9AE8-0656-26F0-C94734C1A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5952EA-00A1-0C86-AEED-B526D430F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BFDCD4-C42C-268C-CC5C-EBB14645D2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Content Placeholder 8" descr="A picture containing light, lit, dark, close&#10;&#10;Description automatically generated">
            <a:extLst>
              <a:ext uri="{FF2B5EF4-FFF2-40B4-BE49-F238E27FC236}">
                <a16:creationId xmlns:a16="http://schemas.microsoft.com/office/drawing/2014/main" id="{EBDF8D40-2564-FCEF-94BC-6C244D1B0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6040"/>
            <a:ext cx="12198282" cy="412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6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866C6-9E32-EFC9-4D30-39AEA704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60A88A-0F32-6EAD-039F-30717DF6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CBF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115D70-935D-D01B-4D4E-A8DFCC2CD1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C8CC4B-A733-941E-6F60-D38DFA485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37F5B14-EC23-A9A9-C5C6-378C7FA2E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82F7E7-1B4A-56C0-3860-5B53999085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F425733C-5A3C-B581-E892-32E51D86EA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53664" y="1029589"/>
            <a:ext cx="11709122" cy="5826114"/>
          </a:xfrm>
        </p:spPr>
      </p:pic>
    </p:spTree>
    <p:extLst>
      <p:ext uri="{BB962C8B-B14F-4D97-AF65-F5344CB8AC3E}">
        <p14:creationId xmlns:p14="http://schemas.microsoft.com/office/powerpoint/2010/main" val="2878847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2A77B2-AB07-7508-1A42-ED4EA603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10" name="Content Placeholder 9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89DC3955-90B7-F2A0-E746-60F809C43ED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589"/>
            <a:ext cx="5602136" cy="134483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E80ACDB-AFCB-93A6-6B95-805883279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CBF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C3B79CC-F1A1-AB73-489F-D32D91EE3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FB81EA-7B6D-5904-A43F-CBCF080AA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017C93-6577-9A8A-A8B8-70D2703829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Picture 11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CA5D5C2D-87C9-43CC-EDC6-4FE6BDCC4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4420"/>
            <a:ext cx="5602136" cy="1344830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004019B8-FE03-725D-E9BD-FCA665CD0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00" y="3931044"/>
            <a:ext cx="6120000" cy="2926956"/>
          </a:xfrm>
          <a:prstGeom prst="rect">
            <a:avLst/>
          </a:prstGeom>
        </p:spPr>
      </p:pic>
      <p:pic>
        <p:nvPicPr>
          <p:cNvPr id="16" name="Picture 1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D18D3DAB-7BAA-EE59-D9E0-796F5BEBEC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00" y="1029589"/>
            <a:ext cx="6120000" cy="2998448"/>
          </a:xfrm>
          <a:prstGeom prst="rect">
            <a:avLst/>
          </a:prstGeom>
        </p:spPr>
      </p:pic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57C55FF-80CF-DFCC-E2DD-6C97409A1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9250"/>
            <a:ext cx="4933072" cy="1495275"/>
          </a:xfrm>
          <a:prstGeom prst="rect">
            <a:avLst/>
          </a:prstGeom>
        </p:spPr>
      </p:pic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4430EB2-F872-D8E9-A4E0-86BCE738E8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4525"/>
            <a:ext cx="4932000" cy="149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BAD12-B0F6-CB9F-6BF4-73E49E68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61783-1C2F-01C5-215F-392196FBBDC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ADFB82-168D-650C-F947-232B1C99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Repeatability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AB50A2-B93A-318A-6C09-051AB96918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F5D162D-F191-ED21-FC4B-C2CFDBFE6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B2232B8-5915-7004-96CE-231282FE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AC28057-9A5A-4FED-94E8-156D252272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B794E5-289B-221D-D96E-DDB855B50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00" y="2539916"/>
            <a:ext cx="10440000" cy="292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14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1FC8B3-0D18-9D1B-3585-93FCA2666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03D18-EC9C-A507-BDC7-503F6D3F87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AD700B-851D-86A6-E242-2AD6BB464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Repeatability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7ACFF1-31FC-0A9A-E613-CE3FCF8E13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Exclude</a:t>
            </a:r>
            <a:r>
              <a:rPr lang="zh-CN" altLang="en-US" dirty="0"/>
              <a:t> </a:t>
            </a:r>
            <a:r>
              <a:rPr lang="en-US" altLang="zh-CN" dirty="0"/>
              <a:t>‘problematic’</a:t>
            </a:r>
            <a:r>
              <a:rPr lang="zh-CN" altLang="en-US" dirty="0"/>
              <a:t> </a:t>
            </a:r>
            <a:r>
              <a:rPr lang="en-US" altLang="zh-CN" dirty="0"/>
              <a:t>sub03,</a:t>
            </a:r>
            <a:r>
              <a:rPr lang="zh-CN" altLang="en-US" dirty="0"/>
              <a:t> </a:t>
            </a:r>
            <a:r>
              <a:rPr lang="en-US" altLang="zh-CN" dirty="0"/>
              <a:t>05,</a:t>
            </a:r>
            <a:r>
              <a:rPr lang="zh-CN" altLang="en-US" dirty="0"/>
              <a:t> </a:t>
            </a:r>
            <a:r>
              <a:rPr lang="en-US" altLang="zh-CN" dirty="0"/>
              <a:t>06,</a:t>
            </a:r>
            <a:r>
              <a:rPr lang="zh-CN" altLang="en-US" dirty="0"/>
              <a:t> </a:t>
            </a:r>
            <a:r>
              <a:rPr lang="en-US" altLang="zh-CN" dirty="0"/>
              <a:t>07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2D;</a:t>
            </a:r>
            <a:r>
              <a:rPr lang="zh-CN" altLang="en-US" dirty="0"/>
              <a:t> </a:t>
            </a:r>
            <a:r>
              <a:rPr lang="en-US" altLang="zh-CN" dirty="0"/>
              <a:t>sub03,</a:t>
            </a:r>
            <a:r>
              <a:rPr lang="zh-CN" altLang="en-US" dirty="0"/>
              <a:t> </a:t>
            </a:r>
            <a:r>
              <a:rPr lang="en-US" altLang="zh-CN" dirty="0"/>
              <a:t>07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endParaRPr lang="en-GB" dirty="0"/>
          </a:p>
          <a:p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1CA682-B6B6-3F46-96B4-2FF1D2338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CD9AAB0-BAC7-C133-580D-CBEAAD19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2F9ECF-AE47-9DE4-9019-654AE9E3CA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 descr="Graphical user interface, line chart&#10;&#10;Description automatically generated">
            <a:extLst>
              <a:ext uri="{FF2B5EF4-FFF2-40B4-BE49-F238E27FC236}">
                <a16:creationId xmlns:a16="http://schemas.microsoft.com/office/drawing/2014/main" id="{81380DC0-B102-3AA0-C991-BB6429ACD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00" y="2539915"/>
            <a:ext cx="10440000" cy="292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05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E1548-D96E-42DC-A101-DA6F2FFF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0C710-5E02-D7B5-D04F-018C1740FB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0F0CC2-7F05-D116-025A-3562A29D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Detectability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AFA2E9-E2BD-7B5E-6AED-FB5DAD722C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FF4DD5-EC31-B9D1-D51A-8E940D1E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3351A9A-80D0-36DF-FF46-ACB0506CB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E68B65-F178-238A-B191-4914D3E2BC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E2A0C4-A046-F454-B976-FD72A9F98DB0}"/>
              </a:ext>
            </a:extLst>
          </p:cNvPr>
          <p:cNvGrpSpPr>
            <a:grpSpLocks noChangeAspect="1"/>
          </p:cNvGrpSpPr>
          <p:nvPr/>
        </p:nvGrpSpPr>
        <p:grpSpPr>
          <a:xfrm>
            <a:off x="1270552" y="1029589"/>
            <a:ext cx="9650895" cy="5828411"/>
            <a:chOff x="1515820" y="1325835"/>
            <a:chExt cx="9160360" cy="5532165"/>
          </a:xfrm>
        </p:grpSpPr>
        <p:pic>
          <p:nvPicPr>
            <p:cNvPr id="10" name="Picture 9" descr="A picture containing text, watching&#10;&#10;Description automatically generated">
              <a:extLst>
                <a:ext uri="{FF2B5EF4-FFF2-40B4-BE49-F238E27FC236}">
                  <a16:creationId xmlns:a16="http://schemas.microsoft.com/office/drawing/2014/main" id="{0208BD84-B5D9-4567-75DE-1C9F7B04E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5820" y="1325835"/>
              <a:ext cx="9160360" cy="1378416"/>
            </a:xfrm>
            <a:prstGeom prst="rect">
              <a:avLst/>
            </a:prstGeom>
          </p:spPr>
        </p:pic>
        <p:pic>
          <p:nvPicPr>
            <p:cNvPr id="11" name="Picture 10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0D258AD4-9D86-D82D-D990-B07614BC7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5820" y="2704251"/>
              <a:ext cx="9160360" cy="137841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3BD81A-3B0C-162B-7CFE-1C15ECE92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15820" y="4087292"/>
              <a:ext cx="9160360" cy="1378416"/>
            </a:xfrm>
            <a:prstGeom prst="rect">
              <a:avLst/>
            </a:prstGeom>
          </p:spPr>
        </p:pic>
        <p:pic>
          <p:nvPicPr>
            <p:cNvPr id="13" name="Picture 12" descr="A picture containing watching&#10;&#10;Description automatically generated">
              <a:extLst>
                <a:ext uri="{FF2B5EF4-FFF2-40B4-BE49-F238E27FC236}">
                  <a16:creationId xmlns:a16="http://schemas.microsoft.com/office/drawing/2014/main" id="{0A0D6728-4A53-871D-A4B9-A17633AB8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5820" y="5470333"/>
              <a:ext cx="9160360" cy="1387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8863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C09213-268B-E411-5835-F18C9D84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69345-F155-F738-A281-8ABDD13D7B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7066B9-87F3-2092-1A39-B56BB582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Detec</a:t>
            </a:r>
            <a:r>
              <a:rPr lang="en-US" altLang="zh-CN" dirty="0" err="1"/>
              <a:t>tability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22262-7624-F76A-63B6-BEF855C1ED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901EE4-FD28-3CCA-FAF8-3F12E4D4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E27807-A086-9087-0836-43751B93C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195E66-E611-6A2D-1D00-1EB8EF03D1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1091D6-7788-1889-2D80-E2F724FEBCD0}"/>
              </a:ext>
            </a:extLst>
          </p:cNvPr>
          <p:cNvGrpSpPr>
            <a:grpSpLocks noChangeAspect="1"/>
          </p:cNvGrpSpPr>
          <p:nvPr/>
        </p:nvGrpSpPr>
        <p:grpSpPr>
          <a:xfrm>
            <a:off x="1272000" y="1041080"/>
            <a:ext cx="9648000" cy="5816920"/>
            <a:chOff x="1745673" y="1431042"/>
            <a:chExt cx="7772400" cy="4686093"/>
          </a:xfrm>
        </p:grpSpPr>
        <p:pic>
          <p:nvPicPr>
            <p:cNvPr id="10" name="Picture 9" descr="A picture containing device, watching, dark, gauge&#10;&#10;Description automatically generated">
              <a:extLst>
                <a:ext uri="{FF2B5EF4-FFF2-40B4-BE49-F238E27FC236}">
                  <a16:creationId xmlns:a16="http://schemas.microsoft.com/office/drawing/2014/main" id="{CCEAA5FF-B873-BA17-3586-9E81B252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5673" y="1431042"/>
              <a:ext cx="7772400" cy="1169561"/>
            </a:xfrm>
            <a:prstGeom prst="rect">
              <a:avLst/>
            </a:prstGeom>
          </p:spPr>
        </p:pic>
        <p:pic>
          <p:nvPicPr>
            <p:cNvPr id="11" name="Picture 10" descr="A picture containing watching&#10;&#10;Description automatically generated">
              <a:extLst>
                <a:ext uri="{FF2B5EF4-FFF2-40B4-BE49-F238E27FC236}">
                  <a16:creationId xmlns:a16="http://schemas.microsoft.com/office/drawing/2014/main" id="{295D2B26-D993-E6EC-DC87-4ADC6DD9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5673" y="2600603"/>
              <a:ext cx="7772400" cy="1169561"/>
            </a:xfrm>
            <a:prstGeom prst="rect">
              <a:avLst/>
            </a:prstGeom>
          </p:spPr>
        </p:pic>
        <p:pic>
          <p:nvPicPr>
            <p:cNvPr id="12" name="Picture 11" descr="A picture containing device, dark&#10;&#10;Description automatically generated">
              <a:extLst>
                <a:ext uri="{FF2B5EF4-FFF2-40B4-BE49-F238E27FC236}">
                  <a16:creationId xmlns:a16="http://schemas.microsoft.com/office/drawing/2014/main" id="{C7365526-70AE-BD3F-B6F1-1CF389CC9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45673" y="3770164"/>
              <a:ext cx="7772400" cy="1169561"/>
            </a:xfrm>
            <a:prstGeom prst="rect">
              <a:avLst/>
            </a:prstGeom>
          </p:spPr>
        </p:pic>
        <p:pic>
          <p:nvPicPr>
            <p:cNvPr id="13" name="Picture 12" descr="A picture containing watching&#10;&#10;Description automatically generated">
              <a:extLst>
                <a:ext uri="{FF2B5EF4-FFF2-40B4-BE49-F238E27FC236}">
                  <a16:creationId xmlns:a16="http://schemas.microsoft.com/office/drawing/2014/main" id="{4C5F9306-F69F-56E0-DBF9-BB12D04EE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5673" y="4939725"/>
              <a:ext cx="7772400" cy="1177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8050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ity of Nottingham">
      <a:dk1>
        <a:srgbClr val="000000"/>
      </a:dk1>
      <a:lt1>
        <a:srgbClr val="FFFFFF"/>
      </a:lt1>
      <a:dk2>
        <a:srgbClr val="4A4A49"/>
      </a:dk2>
      <a:lt2>
        <a:srgbClr val="92928E"/>
      </a:lt2>
      <a:accent1>
        <a:srgbClr val="009BBD"/>
      </a:accent1>
      <a:accent2>
        <a:srgbClr val="007DA8"/>
      </a:accent2>
      <a:accent3>
        <a:srgbClr val="005697"/>
      </a:accent3>
      <a:accent4>
        <a:srgbClr val="1B2A6B"/>
      </a:accent4>
      <a:accent5>
        <a:srgbClr val="191A4F"/>
      </a:accent5>
      <a:accent6>
        <a:srgbClr val="E52F6D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University of Nottingham">
      <a:dk1>
        <a:sysClr val="windowText" lastClr="000000"/>
      </a:dk1>
      <a:lt1>
        <a:sysClr val="window" lastClr="FFFFFF"/>
      </a:lt1>
      <a:dk2>
        <a:srgbClr val="4A4A49"/>
      </a:dk2>
      <a:lt2>
        <a:srgbClr val="92928E"/>
      </a:lt2>
      <a:accent1>
        <a:srgbClr val="009BBD"/>
      </a:accent1>
      <a:accent2>
        <a:srgbClr val="007DA8"/>
      </a:accent2>
      <a:accent3>
        <a:srgbClr val="005697"/>
      </a:accent3>
      <a:accent4>
        <a:srgbClr val="1B2A6B"/>
      </a:accent4>
      <a:accent5>
        <a:srgbClr val="191A4F"/>
      </a:accent5>
      <a:accent6>
        <a:srgbClr val="B32B76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391EDCFC911F45A9DD8B1389DBAE73" ma:contentTypeVersion="12" ma:contentTypeDescription="Create a new document." ma:contentTypeScope="" ma:versionID="4b230d42ab3c71b1276a541df7a44db9">
  <xsd:schema xmlns:xsd="http://www.w3.org/2001/XMLSchema" xmlns:xs="http://www.w3.org/2001/XMLSchema" xmlns:p="http://schemas.microsoft.com/office/2006/metadata/properties" xmlns:ns2="16640679-8aa6-4262-947d-54cfc3df5a39" xmlns:ns3="c9a8d30e-3eb0-4167-b686-5fd4d1de55fa" targetNamespace="http://schemas.microsoft.com/office/2006/metadata/properties" ma:root="true" ma:fieldsID="d0eaaeef89c8d29679ec2de6fa0b0477" ns2:_="" ns3:_="">
    <xsd:import namespace="16640679-8aa6-4262-947d-54cfc3df5a39"/>
    <xsd:import namespace="c9a8d30e-3eb0-4167-b686-5fd4d1de55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640679-8aa6-4262-947d-54cfc3df5a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8d30e-3eb0-4167-b686-5fd4d1de55fa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C6309B-1C52-4FD6-94A2-0113722346F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5ac2df07-a00e-4513-90f7-13889456d303"/>
    <ds:schemaRef ds:uri="http://purl.org/dc/elements/1.1/"/>
    <ds:schemaRef ds:uri="http://schemas.microsoft.com/office/2006/metadata/properties"/>
    <ds:schemaRef ds:uri="http://schemas.microsoft.com/office/infopath/2007/PartnerControls"/>
    <ds:schemaRef ds:uri="16b4db9a-b991-4df3-b35e-2d8d54fb835d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F2B19F1-7180-49D0-A3F7-A5B98EF2F8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C4BDD0-9F41-4C20-A2E0-75879512F2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640679-8aa6-4262-947d-54cfc3df5a39"/>
    <ds:schemaRef ds:uri="c9a8d30e-3eb0-4167-b686-5fd4d1de55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3468</TotalTime>
  <Words>247</Words>
  <Application>Microsoft Macintosh PowerPoint</Application>
  <PresentationFormat>Widescreen</PresentationFormat>
  <Paragraphs>60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Georgia</vt:lpstr>
      <vt:lpstr>Wingdings</vt:lpstr>
      <vt:lpstr>Office Theme</vt:lpstr>
      <vt:lpstr>1_Office Theme</vt:lpstr>
      <vt:lpstr>ASL CiC Results</vt:lpstr>
      <vt:lpstr>Data Collection</vt:lpstr>
      <vt:lpstr>CBF estimation - 1</vt:lpstr>
      <vt:lpstr>CBF estimation - 2 </vt:lpstr>
      <vt:lpstr>CBF estimation - 3</vt:lpstr>
      <vt:lpstr>Repeatability - 1</vt:lpstr>
      <vt:lpstr>Repeatability - 2 </vt:lpstr>
      <vt:lpstr>Detectability - 2D</vt:lpstr>
      <vt:lpstr>Detectability - 3D</vt:lpstr>
      <vt:lpstr>Conclusion</vt:lpstr>
    </vt:vector>
  </TitlesOfParts>
  <Company>University of Nottingham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Teri Browett</dc:creator>
  <cp:lastModifiedBy>Xin Zhang</cp:lastModifiedBy>
  <cp:revision>193</cp:revision>
  <cp:lastPrinted>2019-11-06T14:12:58Z</cp:lastPrinted>
  <dcterms:created xsi:type="dcterms:W3CDTF">2019-02-06T16:40:25Z</dcterms:created>
  <dcterms:modified xsi:type="dcterms:W3CDTF">2023-04-05T08:26:18Z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0x01010024391EDCFC911F45A9DD8B1389DBAE73</vt:lpwstr>
  </property>
  <property fmtid="{D5CDD505-2E9C-101B-9397-08002B2CF9AE}" pid="3" name="Order">
    <vt:r8>4688300</vt:r8>
  </property>
  <property fmtid="{D5CDD505-2E9C-101B-9397-08002B2CF9AE}" pid="4" name="ComplianceAssetId">
    <vt:lpwstr/>
  </property>
</Properties>
</file>